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7"/>
  </p:notesMasterIdLst>
  <p:handoutMasterIdLst>
    <p:handoutMasterId r:id="rId38"/>
  </p:handoutMasterIdLst>
  <p:sldIdLst>
    <p:sldId id="284" r:id="rId2"/>
    <p:sldId id="296" r:id="rId3"/>
    <p:sldId id="295" r:id="rId4"/>
    <p:sldId id="297" r:id="rId5"/>
    <p:sldId id="283" r:id="rId6"/>
    <p:sldId id="304" r:id="rId7"/>
    <p:sldId id="285" r:id="rId8"/>
    <p:sldId id="263" r:id="rId9"/>
    <p:sldId id="264" r:id="rId10"/>
    <p:sldId id="265" r:id="rId11"/>
    <p:sldId id="259" r:id="rId12"/>
    <p:sldId id="258" r:id="rId13"/>
    <p:sldId id="286" r:id="rId14"/>
    <p:sldId id="287" r:id="rId15"/>
    <p:sldId id="257" r:id="rId16"/>
    <p:sldId id="261" r:id="rId17"/>
    <p:sldId id="262" r:id="rId18"/>
    <p:sldId id="260" r:id="rId19"/>
    <p:sldId id="288" r:id="rId20"/>
    <p:sldId id="268" r:id="rId21"/>
    <p:sldId id="269" r:id="rId22"/>
    <p:sldId id="289" r:id="rId23"/>
    <p:sldId id="290" r:id="rId24"/>
    <p:sldId id="291" r:id="rId25"/>
    <p:sldId id="266" r:id="rId26"/>
    <p:sldId id="292" r:id="rId27"/>
    <p:sldId id="293" r:id="rId28"/>
    <p:sldId id="256" r:id="rId29"/>
    <p:sldId id="298" r:id="rId30"/>
    <p:sldId id="299" r:id="rId31"/>
    <p:sldId id="300" r:id="rId32"/>
    <p:sldId id="301" r:id="rId33"/>
    <p:sldId id="302" r:id="rId34"/>
    <p:sldId id="303" r:id="rId35"/>
    <p:sldId id="294" r:id="rId3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0" autoAdjust="0"/>
    <p:restoredTop sz="94651"/>
  </p:normalViewPr>
  <p:slideViewPr>
    <p:cSldViewPr>
      <p:cViewPr varScale="1">
        <p:scale>
          <a:sx n="138" d="100"/>
          <a:sy n="138" d="100"/>
        </p:scale>
        <p:origin x="270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er, Zachary" userId="3d773afd-14f8-4b8c-94b1-c4b49e6fb296" providerId="ADAL" clId="{332E78F6-D3A3-5E41-8812-9A6DB5019DB2}"/>
    <pc:docChg chg="undo custSel addSld delSld modSld">
      <pc:chgData name="Miller, Zachary" userId="3d773afd-14f8-4b8c-94b1-c4b49e6fb296" providerId="ADAL" clId="{332E78F6-D3A3-5E41-8812-9A6DB5019DB2}" dt="2022-03-21T15:31:25.255" v="13" actId="478"/>
      <pc:docMkLst>
        <pc:docMk/>
      </pc:docMkLst>
      <pc:sldChg chg="addSp delSp modSp mod">
        <pc:chgData name="Miller, Zachary" userId="3d773afd-14f8-4b8c-94b1-c4b49e6fb296" providerId="ADAL" clId="{332E78F6-D3A3-5E41-8812-9A6DB5019DB2}" dt="2022-03-14T16:39:00.118" v="6" actId="14100"/>
        <pc:sldMkLst>
          <pc:docMk/>
          <pc:sldMk cId="3785652252" sldId="267"/>
        </pc:sldMkLst>
        <pc:spChg chg="add del">
          <ac:chgData name="Miller, Zachary" userId="3d773afd-14f8-4b8c-94b1-c4b49e6fb296" providerId="ADAL" clId="{332E78F6-D3A3-5E41-8812-9A6DB5019DB2}" dt="2022-03-14T16:38:23.298" v="1" actId="22"/>
          <ac:spMkLst>
            <pc:docMk/>
            <pc:sldMk cId="3785652252" sldId="267"/>
            <ac:spMk id="6" creationId="{5C85C94D-4A50-604E-8AB9-F3B2C58A2F25}"/>
          </ac:spMkLst>
        </pc:spChg>
        <pc:picChg chg="del">
          <ac:chgData name="Miller, Zachary" userId="3d773afd-14f8-4b8c-94b1-c4b49e6fb296" providerId="ADAL" clId="{332E78F6-D3A3-5E41-8812-9A6DB5019DB2}" dt="2022-03-14T16:38:27.337" v="3" actId="478"/>
          <ac:picMkLst>
            <pc:docMk/>
            <pc:sldMk cId="3785652252" sldId="267"/>
            <ac:picMk id="2" creationId="{00000000-0000-0000-0000-000000000000}"/>
          </ac:picMkLst>
        </pc:picChg>
        <pc:picChg chg="add mod">
          <ac:chgData name="Miller, Zachary" userId="3d773afd-14f8-4b8c-94b1-c4b49e6fb296" providerId="ADAL" clId="{332E78F6-D3A3-5E41-8812-9A6DB5019DB2}" dt="2022-03-14T16:39:00.118" v="6" actId="14100"/>
          <ac:picMkLst>
            <pc:docMk/>
            <pc:sldMk cId="3785652252" sldId="267"/>
            <ac:picMk id="7" creationId="{833D104D-62D7-224E-A76B-0C4877369106}"/>
          </ac:picMkLst>
        </pc:picChg>
      </pc:sldChg>
      <pc:sldChg chg="delSp mod">
        <pc:chgData name="Miller, Zachary" userId="3d773afd-14f8-4b8c-94b1-c4b49e6fb296" providerId="ADAL" clId="{332E78F6-D3A3-5E41-8812-9A6DB5019DB2}" dt="2022-03-21T15:31:25.255" v="13" actId="478"/>
        <pc:sldMkLst>
          <pc:docMk/>
          <pc:sldMk cId="2448580606" sldId="271"/>
        </pc:sldMkLst>
        <pc:picChg chg="del">
          <ac:chgData name="Miller, Zachary" userId="3d773afd-14f8-4b8c-94b1-c4b49e6fb296" providerId="ADAL" clId="{332E78F6-D3A3-5E41-8812-9A6DB5019DB2}" dt="2022-03-21T15:31:25.255" v="13" actId="478"/>
          <ac:picMkLst>
            <pc:docMk/>
            <pc:sldMk cId="2448580606" sldId="271"/>
            <ac:picMk id="2" creationId="{00000000-0000-0000-0000-000000000000}"/>
          </ac:picMkLst>
        </pc:picChg>
      </pc:sldChg>
      <pc:sldChg chg="add setBg">
        <pc:chgData name="Miller, Zachary" userId="3d773afd-14f8-4b8c-94b1-c4b49e6fb296" providerId="ADAL" clId="{332E78F6-D3A3-5E41-8812-9A6DB5019DB2}" dt="2022-03-14T16:38:25.265" v="2"/>
        <pc:sldMkLst>
          <pc:docMk/>
          <pc:sldMk cId="510670530" sldId="279"/>
        </pc:sldMkLst>
      </pc:sldChg>
      <pc:sldChg chg="addSp delSp add mod setBg">
        <pc:chgData name="Miller, Zachary" userId="3d773afd-14f8-4b8c-94b1-c4b49e6fb296" providerId="ADAL" clId="{332E78F6-D3A3-5E41-8812-9A6DB5019DB2}" dt="2022-03-14T16:39:55.077" v="11"/>
        <pc:sldMkLst>
          <pc:docMk/>
          <pc:sldMk cId="2110245773" sldId="280"/>
        </pc:sldMkLst>
        <pc:picChg chg="del">
          <ac:chgData name="Miller, Zachary" userId="3d773afd-14f8-4b8c-94b1-c4b49e6fb296" providerId="ADAL" clId="{332E78F6-D3A3-5E41-8812-9A6DB5019DB2}" dt="2022-03-14T16:39:09.126" v="8" actId="478"/>
          <ac:picMkLst>
            <pc:docMk/>
            <pc:sldMk cId="2110245773" sldId="280"/>
            <ac:picMk id="7" creationId="{833D104D-62D7-224E-A76B-0C4877369106}"/>
          </ac:picMkLst>
        </pc:picChg>
        <pc:picChg chg="add">
          <ac:chgData name="Miller, Zachary" userId="3d773afd-14f8-4b8c-94b1-c4b49e6fb296" providerId="ADAL" clId="{332E78F6-D3A3-5E41-8812-9A6DB5019DB2}" dt="2022-03-14T16:39:55.077" v="11"/>
          <ac:picMkLst>
            <pc:docMk/>
            <pc:sldMk cId="2110245773" sldId="280"/>
            <ac:picMk id="1026" creationId="{ABFA8ABF-EC69-5048-8BBC-055A53DB133A}"/>
          </ac:picMkLst>
        </pc:picChg>
      </pc:sldChg>
      <pc:sldChg chg="add del setBg">
        <pc:chgData name="Miller, Zachary" userId="3d773afd-14f8-4b8c-94b1-c4b49e6fb296" providerId="ADAL" clId="{332E78F6-D3A3-5E41-8812-9A6DB5019DB2}" dt="2022-03-14T16:39:49.336" v="10"/>
        <pc:sldMkLst>
          <pc:docMk/>
          <pc:sldMk cId="59621855" sldId="281"/>
        </pc:sldMkLst>
      </pc:sldChg>
      <pc:sldChg chg="add">
        <pc:chgData name="Miller, Zachary" userId="3d773afd-14f8-4b8c-94b1-c4b49e6fb296" providerId="ADAL" clId="{332E78F6-D3A3-5E41-8812-9A6DB5019DB2}" dt="2022-03-21T15:31:21.715" v="12"/>
        <pc:sldMkLst>
          <pc:docMk/>
          <pc:sldMk cId="2894220091" sldId="281"/>
        </pc:sldMkLst>
      </pc:sldChg>
    </pc:docChg>
  </pc:docChgLst>
  <pc:docChgLst>
    <pc:chgData name="Miller, Zachary" userId="3d773afd-14f8-4b8c-94b1-c4b49e6fb296" providerId="ADAL" clId="{395FB259-0FA6-744A-8682-9089818A0164}"/>
    <pc:docChg chg="undo custSel addSld modSld modShowInfo">
      <pc:chgData name="Miller, Zachary" userId="3d773afd-14f8-4b8c-94b1-c4b49e6fb296" providerId="ADAL" clId="{395FB259-0FA6-744A-8682-9089818A0164}" dt="2024-02-22T19:53:53.716" v="140" actId="1076"/>
      <pc:docMkLst>
        <pc:docMk/>
      </pc:docMkLst>
      <pc:sldChg chg="add">
        <pc:chgData name="Miller, Zachary" userId="3d773afd-14f8-4b8c-94b1-c4b49e6fb296" providerId="ADAL" clId="{395FB259-0FA6-744A-8682-9089818A0164}" dt="2024-02-22T19:52:27.787" v="133"/>
        <pc:sldMkLst>
          <pc:docMk/>
          <pc:sldMk cId="3114700026" sldId="256"/>
        </pc:sldMkLst>
      </pc:sldChg>
      <pc:sldChg chg="modSp mod">
        <pc:chgData name="Miller, Zachary" userId="3d773afd-14f8-4b8c-94b1-c4b49e6fb296" providerId="ADAL" clId="{395FB259-0FA6-744A-8682-9089818A0164}" dt="2024-02-21T19:35:30.888" v="28" actId="1076"/>
        <pc:sldMkLst>
          <pc:docMk/>
          <pc:sldMk cId="4069964061" sldId="283"/>
        </pc:sldMkLst>
        <pc:picChg chg="mod">
          <ac:chgData name="Miller, Zachary" userId="3d773afd-14f8-4b8c-94b1-c4b49e6fb296" providerId="ADAL" clId="{395FB259-0FA6-744A-8682-9089818A0164}" dt="2024-02-21T19:35:30.888" v="28" actId="1076"/>
          <ac:picMkLst>
            <pc:docMk/>
            <pc:sldMk cId="4069964061" sldId="283"/>
            <ac:picMk id="4" creationId="{5298327E-C702-FF5D-4DC5-1439405D9999}"/>
          </ac:picMkLst>
        </pc:picChg>
      </pc:sldChg>
      <pc:sldChg chg="addSp delSp modSp mod delAnim modAnim">
        <pc:chgData name="Miller, Zachary" userId="3d773afd-14f8-4b8c-94b1-c4b49e6fb296" providerId="ADAL" clId="{395FB259-0FA6-744A-8682-9089818A0164}" dt="2024-02-22T14:40:27.875" v="103" actId="20577"/>
        <pc:sldMkLst>
          <pc:docMk/>
          <pc:sldMk cId="797459205" sldId="295"/>
        </pc:sldMkLst>
        <pc:spChg chg="mod">
          <ac:chgData name="Miller, Zachary" userId="3d773afd-14f8-4b8c-94b1-c4b49e6fb296" providerId="ADAL" clId="{395FB259-0FA6-744A-8682-9089818A0164}" dt="2024-02-22T14:40:27.875" v="103" actId="20577"/>
          <ac:spMkLst>
            <pc:docMk/>
            <pc:sldMk cId="797459205" sldId="295"/>
            <ac:spMk id="2" creationId="{61CA13DB-44A4-EDA0-7066-9A57F2911B3E}"/>
          </ac:spMkLst>
        </pc:spChg>
        <pc:spChg chg="add del mod">
          <ac:chgData name="Miller, Zachary" userId="3d773afd-14f8-4b8c-94b1-c4b49e6fb296" providerId="ADAL" clId="{395FB259-0FA6-744A-8682-9089818A0164}" dt="2024-02-22T14:39:52.477" v="39"/>
          <ac:spMkLst>
            <pc:docMk/>
            <pc:sldMk cId="797459205" sldId="295"/>
            <ac:spMk id="5" creationId="{D5477D1D-15C6-316B-20D1-93665E147291}"/>
          </ac:spMkLst>
        </pc:spChg>
        <pc:picChg chg="del mod">
          <ac:chgData name="Miller, Zachary" userId="3d773afd-14f8-4b8c-94b1-c4b49e6fb296" providerId="ADAL" clId="{395FB259-0FA6-744A-8682-9089818A0164}" dt="2024-02-22T14:39:44.378" v="38" actId="478"/>
          <ac:picMkLst>
            <pc:docMk/>
            <pc:sldMk cId="797459205" sldId="295"/>
            <ac:picMk id="4" creationId="{CF2C0209-3696-F0D7-B03B-71806F031722}"/>
          </ac:picMkLst>
        </pc:picChg>
        <pc:picChg chg="add mod">
          <ac:chgData name="Miller, Zachary" userId="3d773afd-14f8-4b8c-94b1-c4b49e6fb296" providerId="ADAL" clId="{395FB259-0FA6-744A-8682-9089818A0164}" dt="2024-02-22T14:40:01.498" v="42" actId="1076"/>
          <ac:picMkLst>
            <pc:docMk/>
            <pc:sldMk cId="797459205" sldId="295"/>
            <ac:picMk id="6" creationId="{9ECDA53B-2FDB-1295-5A24-3F1A76576262}"/>
          </ac:picMkLst>
        </pc:picChg>
      </pc:sldChg>
      <pc:sldChg chg="addSp delSp modSp add mod addAnim delAnim modAnim">
        <pc:chgData name="Miller, Zachary" userId="3d773afd-14f8-4b8c-94b1-c4b49e6fb296" providerId="ADAL" clId="{395FB259-0FA6-744A-8682-9089818A0164}" dt="2024-02-22T10:50:51.407" v="37" actId="14100"/>
        <pc:sldMkLst>
          <pc:docMk/>
          <pc:sldMk cId="3661260892" sldId="296"/>
        </pc:sldMkLst>
        <pc:spChg chg="mod">
          <ac:chgData name="Miller, Zachary" userId="3d773afd-14f8-4b8c-94b1-c4b49e6fb296" providerId="ADAL" clId="{395FB259-0FA6-744A-8682-9089818A0164}" dt="2024-02-22T10:50:45.245" v="35" actId="1076"/>
          <ac:spMkLst>
            <pc:docMk/>
            <pc:sldMk cId="3661260892" sldId="296"/>
            <ac:spMk id="2" creationId="{61CA13DB-44A4-EDA0-7066-9A57F2911B3E}"/>
          </ac:spMkLst>
        </pc:spChg>
        <pc:spChg chg="add del mod">
          <ac:chgData name="Miller, Zachary" userId="3d773afd-14f8-4b8c-94b1-c4b49e6fb296" providerId="ADAL" clId="{395FB259-0FA6-744A-8682-9089818A0164}" dt="2024-02-21T17:20:38.768" v="22"/>
          <ac:spMkLst>
            <pc:docMk/>
            <pc:sldMk cId="3661260892" sldId="296"/>
            <ac:spMk id="5" creationId="{AC235933-59DF-FF5B-44B8-598F66A07EBA}"/>
          </ac:spMkLst>
        </pc:spChg>
        <pc:spChg chg="add del mod">
          <ac:chgData name="Miller, Zachary" userId="3d773afd-14f8-4b8c-94b1-c4b49e6fb296" providerId="ADAL" clId="{395FB259-0FA6-744A-8682-9089818A0164}" dt="2024-02-22T01:06:56.712" v="30" actId="478"/>
          <ac:spMkLst>
            <pc:docMk/>
            <pc:sldMk cId="3661260892" sldId="296"/>
            <ac:spMk id="6" creationId="{F9FA6B11-6746-6827-BF56-5CCF44DDBDE8}"/>
          </ac:spMkLst>
        </pc:spChg>
        <pc:spChg chg="add del mod">
          <ac:chgData name="Miller, Zachary" userId="3d773afd-14f8-4b8c-94b1-c4b49e6fb296" providerId="ADAL" clId="{395FB259-0FA6-744A-8682-9089818A0164}" dt="2024-02-22T01:07:31.802" v="32"/>
          <ac:spMkLst>
            <pc:docMk/>
            <pc:sldMk cId="3661260892" sldId="296"/>
            <ac:spMk id="8" creationId="{E0CC5B03-FCCE-407D-AB7C-63C5B3E2AA94}"/>
          </ac:spMkLst>
        </pc:spChg>
        <pc:picChg chg="add del mod">
          <ac:chgData name="Miller, Zachary" userId="3d773afd-14f8-4b8c-94b1-c4b49e6fb296" providerId="ADAL" clId="{395FB259-0FA6-744A-8682-9089818A0164}" dt="2024-02-22T01:07:23.072" v="31" actId="478"/>
          <ac:picMkLst>
            <pc:docMk/>
            <pc:sldMk cId="3661260892" sldId="296"/>
            <ac:picMk id="3" creationId="{A679F9BD-B68E-D00B-2951-463A65BACF80}"/>
          </ac:picMkLst>
        </pc:picChg>
        <pc:picChg chg="del">
          <ac:chgData name="Miller, Zachary" userId="3d773afd-14f8-4b8c-94b1-c4b49e6fb296" providerId="ADAL" clId="{395FB259-0FA6-744A-8682-9089818A0164}" dt="2024-02-16T17:41:13.580" v="4" actId="478"/>
          <ac:picMkLst>
            <pc:docMk/>
            <pc:sldMk cId="3661260892" sldId="296"/>
            <ac:picMk id="4" creationId="{509E7C5F-C92D-AA4D-95E5-1DBCCA430B67}"/>
          </ac:picMkLst>
        </pc:picChg>
        <pc:picChg chg="add mod">
          <ac:chgData name="Miller, Zachary" userId="3d773afd-14f8-4b8c-94b1-c4b49e6fb296" providerId="ADAL" clId="{395FB259-0FA6-744A-8682-9089818A0164}" dt="2024-02-22T10:50:51.407" v="37" actId="14100"/>
          <ac:picMkLst>
            <pc:docMk/>
            <pc:sldMk cId="3661260892" sldId="296"/>
            <ac:picMk id="9" creationId="{6A03D99C-AAD8-EBAB-19BE-C88875C87499}"/>
          </ac:picMkLst>
        </pc:picChg>
      </pc:sldChg>
      <pc:sldChg chg="addSp delSp modSp add mod delAnim modAnim">
        <pc:chgData name="Miller, Zachary" userId="3d773afd-14f8-4b8c-94b1-c4b49e6fb296" providerId="ADAL" clId="{395FB259-0FA6-744A-8682-9089818A0164}" dt="2024-02-22T14:48:33.438" v="132" actId="20577"/>
        <pc:sldMkLst>
          <pc:docMk/>
          <pc:sldMk cId="795043991" sldId="297"/>
        </pc:sldMkLst>
        <pc:spChg chg="mod">
          <ac:chgData name="Miller, Zachary" userId="3d773afd-14f8-4b8c-94b1-c4b49e6fb296" providerId="ADAL" clId="{395FB259-0FA6-744A-8682-9089818A0164}" dt="2024-02-22T14:48:33.438" v="132" actId="20577"/>
          <ac:spMkLst>
            <pc:docMk/>
            <pc:sldMk cId="795043991" sldId="297"/>
            <ac:spMk id="2" creationId="{61CA13DB-44A4-EDA0-7066-9A57F2911B3E}"/>
          </ac:spMkLst>
        </pc:spChg>
        <pc:spChg chg="add del mod">
          <ac:chgData name="Miller, Zachary" userId="3d773afd-14f8-4b8c-94b1-c4b49e6fb296" providerId="ADAL" clId="{395FB259-0FA6-744A-8682-9089818A0164}" dt="2024-02-22T14:47:27.372" v="106"/>
          <ac:spMkLst>
            <pc:docMk/>
            <pc:sldMk cId="795043991" sldId="297"/>
            <ac:spMk id="4" creationId="{47800CB0-2361-AF02-6379-23E90A23D71B}"/>
          </ac:spMkLst>
        </pc:spChg>
        <pc:picChg chg="add mod">
          <ac:chgData name="Miller, Zachary" userId="3d773afd-14f8-4b8c-94b1-c4b49e6fb296" providerId="ADAL" clId="{395FB259-0FA6-744A-8682-9089818A0164}" dt="2024-02-22T14:48:21.362" v="107"/>
          <ac:picMkLst>
            <pc:docMk/>
            <pc:sldMk cId="795043991" sldId="297"/>
            <ac:picMk id="5" creationId="{7E8D718F-D072-D775-0D44-0133234D7860}"/>
          </ac:picMkLst>
        </pc:picChg>
        <pc:picChg chg="del">
          <ac:chgData name="Miller, Zachary" userId="3d773afd-14f8-4b8c-94b1-c4b49e6fb296" providerId="ADAL" clId="{395FB259-0FA6-744A-8682-9089818A0164}" dt="2024-02-22T14:47:02.944" v="105" actId="478"/>
          <ac:picMkLst>
            <pc:docMk/>
            <pc:sldMk cId="795043991" sldId="297"/>
            <ac:picMk id="6" creationId="{9ECDA53B-2FDB-1295-5A24-3F1A76576262}"/>
          </ac:picMkLst>
        </pc:picChg>
      </pc:sldChg>
      <pc:sldChg chg="add">
        <pc:chgData name="Miller, Zachary" userId="3d773afd-14f8-4b8c-94b1-c4b49e6fb296" providerId="ADAL" clId="{395FB259-0FA6-744A-8682-9089818A0164}" dt="2024-02-22T19:52:27.787" v="133"/>
        <pc:sldMkLst>
          <pc:docMk/>
          <pc:sldMk cId="690042447" sldId="298"/>
        </pc:sldMkLst>
      </pc:sldChg>
      <pc:sldChg chg="add">
        <pc:chgData name="Miller, Zachary" userId="3d773afd-14f8-4b8c-94b1-c4b49e6fb296" providerId="ADAL" clId="{395FB259-0FA6-744A-8682-9089818A0164}" dt="2024-02-22T19:52:27.787" v="133"/>
        <pc:sldMkLst>
          <pc:docMk/>
          <pc:sldMk cId="510596384" sldId="299"/>
        </pc:sldMkLst>
      </pc:sldChg>
      <pc:sldChg chg="add">
        <pc:chgData name="Miller, Zachary" userId="3d773afd-14f8-4b8c-94b1-c4b49e6fb296" providerId="ADAL" clId="{395FB259-0FA6-744A-8682-9089818A0164}" dt="2024-02-22T19:52:27.787" v="133"/>
        <pc:sldMkLst>
          <pc:docMk/>
          <pc:sldMk cId="4097544858" sldId="300"/>
        </pc:sldMkLst>
      </pc:sldChg>
      <pc:sldChg chg="add">
        <pc:chgData name="Miller, Zachary" userId="3d773afd-14f8-4b8c-94b1-c4b49e6fb296" providerId="ADAL" clId="{395FB259-0FA6-744A-8682-9089818A0164}" dt="2024-02-22T19:52:27.787" v="133"/>
        <pc:sldMkLst>
          <pc:docMk/>
          <pc:sldMk cId="4118427440" sldId="301"/>
        </pc:sldMkLst>
      </pc:sldChg>
      <pc:sldChg chg="add">
        <pc:chgData name="Miller, Zachary" userId="3d773afd-14f8-4b8c-94b1-c4b49e6fb296" providerId="ADAL" clId="{395FB259-0FA6-744A-8682-9089818A0164}" dt="2024-02-22T19:52:27.787" v="133"/>
        <pc:sldMkLst>
          <pc:docMk/>
          <pc:sldMk cId="2137910464" sldId="302"/>
        </pc:sldMkLst>
      </pc:sldChg>
      <pc:sldChg chg="add">
        <pc:chgData name="Miller, Zachary" userId="3d773afd-14f8-4b8c-94b1-c4b49e6fb296" providerId="ADAL" clId="{395FB259-0FA6-744A-8682-9089818A0164}" dt="2024-02-22T19:52:27.787" v="133"/>
        <pc:sldMkLst>
          <pc:docMk/>
          <pc:sldMk cId="3266924146" sldId="303"/>
        </pc:sldMkLst>
      </pc:sldChg>
      <pc:sldChg chg="addSp delSp modSp add mod delAnim modAnim">
        <pc:chgData name="Miller, Zachary" userId="3d773afd-14f8-4b8c-94b1-c4b49e6fb296" providerId="ADAL" clId="{395FB259-0FA6-744A-8682-9089818A0164}" dt="2024-02-22T19:53:53.716" v="140" actId="1076"/>
        <pc:sldMkLst>
          <pc:docMk/>
          <pc:sldMk cId="3690553153" sldId="304"/>
        </pc:sldMkLst>
        <pc:spChg chg="add del mod">
          <ac:chgData name="Miller, Zachary" userId="3d773afd-14f8-4b8c-94b1-c4b49e6fb296" providerId="ADAL" clId="{395FB259-0FA6-744A-8682-9089818A0164}" dt="2024-02-22T19:53:38.886" v="136"/>
          <ac:spMkLst>
            <pc:docMk/>
            <pc:sldMk cId="3690553153" sldId="304"/>
            <ac:spMk id="5" creationId="{7102E3FA-E367-3098-6470-771EDEB2C24B}"/>
          </ac:spMkLst>
        </pc:spChg>
        <pc:picChg chg="del">
          <ac:chgData name="Miller, Zachary" userId="3d773afd-14f8-4b8c-94b1-c4b49e6fb296" providerId="ADAL" clId="{395FB259-0FA6-744A-8682-9089818A0164}" dt="2024-02-22T19:53:26.061" v="135" actId="478"/>
          <ac:picMkLst>
            <pc:docMk/>
            <pc:sldMk cId="3690553153" sldId="304"/>
            <ac:picMk id="4" creationId="{5298327E-C702-FF5D-4DC5-1439405D9999}"/>
          </ac:picMkLst>
        </pc:picChg>
        <pc:picChg chg="add mod">
          <ac:chgData name="Miller, Zachary" userId="3d773afd-14f8-4b8c-94b1-c4b49e6fb296" providerId="ADAL" clId="{395FB259-0FA6-744A-8682-9089818A0164}" dt="2024-02-22T19:53:53.716" v="140" actId="1076"/>
          <ac:picMkLst>
            <pc:docMk/>
            <pc:sldMk cId="3690553153" sldId="304"/>
            <ac:picMk id="6" creationId="{566D3202-E624-F6D3-7A1E-2F5771220353}"/>
          </ac:picMkLst>
        </pc:picChg>
      </pc:sldChg>
    </pc:docChg>
  </pc:docChgLst>
  <pc:docChgLst>
    <pc:chgData name="Miller, Zachary" userId="S::zmiller@klschools.org::3d773afd-14f8-4b8c-94b1-c4b49e6fb296" providerId="AD" clId="Web-{9BCB6E29-91E2-1B41-8DC4-C6BB6D599EE1}"/>
    <pc:docChg chg="modSld">
      <pc:chgData name="Miller, Zachary" userId="S::zmiller@klschools.org::3d773afd-14f8-4b8c-94b1-c4b49e6fb296" providerId="AD" clId="Web-{9BCB6E29-91E2-1B41-8DC4-C6BB6D599EE1}" dt="2020-08-02T20:07:13.426" v="21" actId="14100"/>
      <pc:docMkLst>
        <pc:docMk/>
      </pc:docMkLst>
      <pc:sldChg chg="modSp">
        <pc:chgData name="Miller, Zachary" userId="S::zmiller@klschools.org::3d773afd-14f8-4b8c-94b1-c4b49e6fb296" providerId="AD" clId="Web-{9BCB6E29-91E2-1B41-8DC4-C6BB6D599EE1}" dt="2020-08-02T19:46:41.310" v="20" actId="1076"/>
        <pc:sldMkLst>
          <pc:docMk/>
          <pc:sldMk cId="4216305272" sldId="270"/>
        </pc:sldMkLst>
        <pc:spChg chg="mod">
          <ac:chgData name="Miller, Zachary" userId="S::zmiller@klschools.org::3d773afd-14f8-4b8c-94b1-c4b49e6fb296" providerId="AD" clId="Web-{9BCB6E29-91E2-1B41-8DC4-C6BB6D599EE1}" dt="2020-08-02T19:46:41.294" v="19" actId="1076"/>
          <ac:spMkLst>
            <pc:docMk/>
            <pc:sldMk cId="4216305272" sldId="270"/>
            <ac:spMk id="9" creationId="{00000000-0000-0000-0000-000000000000}"/>
          </ac:spMkLst>
        </pc:spChg>
        <pc:spChg chg="mod">
          <ac:chgData name="Miller, Zachary" userId="S::zmiller@klschools.org::3d773afd-14f8-4b8c-94b1-c4b49e6fb296" providerId="AD" clId="Web-{9BCB6E29-91E2-1B41-8DC4-C6BB6D599EE1}" dt="2020-08-02T19:46:08.216" v="7" actId="1076"/>
          <ac:spMkLst>
            <pc:docMk/>
            <pc:sldMk cId="4216305272" sldId="270"/>
            <ac:spMk id="12" creationId="{00000000-0000-0000-0000-000000000000}"/>
          </ac:spMkLst>
        </pc:spChg>
        <pc:spChg chg="mod">
          <ac:chgData name="Miller, Zachary" userId="S::zmiller@klschools.org::3d773afd-14f8-4b8c-94b1-c4b49e6fb296" providerId="AD" clId="Web-{9BCB6E29-91E2-1B41-8DC4-C6BB6D599EE1}" dt="2020-08-02T19:46:41.310" v="20" actId="1076"/>
          <ac:spMkLst>
            <pc:docMk/>
            <pc:sldMk cId="4216305272" sldId="270"/>
            <ac:spMk id="13" creationId="{00000000-0000-0000-0000-000000000000}"/>
          </ac:spMkLst>
        </pc:spChg>
      </pc:sldChg>
      <pc:sldChg chg="modSp">
        <pc:chgData name="Miller, Zachary" userId="S::zmiller@klschools.org::3d773afd-14f8-4b8c-94b1-c4b49e6fb296" providerId="AD" clId="Web-{9BCB6E29-91E2-1B41-8DC4-C6BB6D599EE1}" dt="2020-08-02T20:07:13.426" v="21" actId="14100"/>
        <pc:sldMkLst>
          <pc:docMk/>
          <pc:sldMk cId="3153822899" sldId="277"/>
        </pc:sldMkLst>
        <pc:spChg chg="mod">
          <ac:chgData name="Miller, Zachary" userId="S::zmiller@klschools.org::3d773afd-14f8-4b8c-94b1-c4b49e6fb296" providerId="AD" clId="Web-{9BCB6E29-91E2-1B41-8DC4-C6BB6D599EE1}" dt="2020-08-02T20:07:13.426" v="21" actId="14100"/>
          <ac:spMkLst>
            <pc:docMk/>
            <pc:sldMk cId="3153822899" sldId="277"/>
            <ac:spMk id="19" creationId="{00000000-0000-0000-0000-000000000000}"/>
          </ac:spMkLst>
        </pc:spChg>
      </pc:sldChg>
    </pc:docChg>
  </pc:docChgLst>
  <pc:docChgLst>
    <pc:chgData name="Miller, Zachary" userId="3d773afd-14f8-4b8c-94b1-c4b49e6fb296" providerId="ADAL" clId="{5D4E0996-7A86-0540-803F-51E3E9AB3850}"/>
    <pc:docChg chg="addSld delSld modSld sldOrd">
      <pc:chgData name="Miller, Zachary" userId="3d773afd-14f8-4b8c-94b1-c4b49e6fb296" providerId="ADAL" clId="{5D4E0996-7A86-0540-803F-51E3E9AB3850}" dt="2023-03-01T14:01:17.702" v="61" actId="1076"/>
      <pc:docMkLst>
        <pc:docMk/>
      </pc:docMkLst>
      <pc:sldChg chg="add del setBg">
        <pc:chgData name="Miller, Zachary" userId="3d773afd-14f8-4b8c-94b1-c4b49e6fb296" providerId="ADAL" clId="{5D4E0996-7A86-0540-803F-51E3E9AB3850}" dt="2023-02-23T14:02:38.818" v="16" actId="2696"/>
        <pc:sldMkLst>
          <pc:docMk/>
          <pc:sldMk cId="2183138386" sldId="256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286831672" sldId="257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3562272454" sldId="258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2177828473" sldId="259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4124597933" sldId="260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1788808221" sldId="261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614657312" sldId="262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3544275067" sldId="263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1327858310" sldId="264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3679948133" sldId="265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202605693" sldId="266"/>
        </pc:sldMkLst>
      </pc:sldChg>
      <pc:sldChg chg="del">
        <pc:chgData name="Miller, Zachary" userId="3d773afd-14f8-4b8c-94b1-c4b49e6fb296" providerId="ADAL" clId="{5D4E0996-7A86-0540-803F-51E3E9AB3850}" dt="2023-02-23T14:02:29.192" v="2" actId="2696"/>
        <pc:sldMkLst>
          <pc:docMk/>
          <pc:sldMk cId="3785652252" sldId="267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1165635519" sldId="268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2041032435" sldId="269"/>
        </pc:sldMkLst>
      </pc:sldChg>
      <pc:sldChg chg="del">
        <pc:chgData name="Miller, Zachary" userId="3d773afd-14f8-4b8c-94b1-c4b49e6fb296" providerId="ADAL" clId="{5D4E0996-7A86-0540-803F-51E3E9AB3850}" dt="2023-02-23T14:02:29.211" v="9" actId="2696"/>
        <pc:sldMkLst>
          <pc:docMk/>
          <pc:sldMk cId="4216305272" sldId="270"/>
        </pc:sldMkLst>
      </pc:sldChg>
      <pc:sldChg chg="del">
        <pc:chgData name="Miller, Zachary" userId="3d773afd-14f8-4b8c-94b1-c4b49e6fb296" providerId="ADAL" clId="{5D4E0996-7A86-0540-803F-51E3E9AB3850}" dt="2023-02-23T14:02:29.214" v="11" actId="2696"/>
        <pc:sldMkLst>
          <pc:docMk/>
          <pc:sldMk cId="2448580606" sldId="271"/>
        </pc:sldMkLst>
      </pc:sldChg>
      <pc:sldChg chg="del">
        <pc:chgData name="Miller, Zachary" userId="3d773afd-14f8-4b8c-94b1-c4b49e6fb296" providerId="ADAL" clId="{5D4E0996-7A86-0540-803F-51E3E9AB3850}" dt="2023-02-23T14:02:29.216" v="13" actId="2696"/>
        <pc:sldMkLst>
          <pc:docMk/>
          <pc:sldMk cId="1350810763" sldId="272"/>
        </pc:sldMkLst>
      </pc:sldChg>
      <pc:sldChg chg="del">
        <pc:chgData name="Miller, Zachary" userId="3d773afd-14f8-4b8c-94b1-c4b49e6fb296" providerId="ADAL" clId="{5D4E0996-7A86-0540-803F-51E3E9AB3850}" dt="2023-02-23T14:02:29.217" v="14" actId="2696"/>
        <pc:sldMkLst>
          <pc:docMk/>
          <pc:sldMk cId="4231561715" sldId="273"/>
        </pc:sldMkLst>
      </pc:sldChg>
      <pc:sldChg chg="del">
        <pc:chgData name="Miller, Zachary" userId="3d773afd-14f8-4b8c-94b1-c4b49e6fb296" providerId="ADAL" clId="{5D4E0996-7A86-0540-803F-51E3E9AB3850}" dt="2023-02-23T14:02:29.205" v="8" actId="2696"/>
        <pc:sldMkLst>
          <pc:docMk/>
          <pc:sldMk cId="182693193" sldId="274"/>
        </pc:sldMkLst>
      </pc:sldChg>
      <pc:sldChg chg="del">
        <pc:chgData name="Miller, Zachary" userId="3d773afd-14f8-4b8c-94b1-c4b49e6fb296" providerId="ADAL" clId="{5D4E0996-7A86-0540-803F-51E3E9AB3850}" dt="2023-02-23T14:02:29.198" v="5" actId="2696"/>
        <pc:sldMkLst>
          <pc:docMk/>
          <pc:sldMk cId="1509557227" sldId="275"/>
        </pc:sldMkLst>
      </pc:sldChg>
      <pc:sldChg chg="del">
        <pc:chgData name="Miller, Zachary" userId="3d773afd-14f8-4b8c-94b1-c4b49e6fb296" providerId="ADAL" clId="{5D4E0996-7A86-0540-803F-51E3E9AB3850}" dt="2023-02-23T14:02:29.204" v="7" actId="2696"/>
        <pc:sldMkLst>
          <pc:docMk/>
          <pc:sldMk cId="1291673570" sldId="276"/>
        </pc:sldMkLst>
      </pc:sldChg>
      <pc:sldChg chg="del">
        <pc:chgData name="Miller, Zachary" userId="3d773afd-14f8-4b8c-94b1-c4b49e6fb296" providerId="ADAL" clId="{5D4E0996-7A86-0540-803F-51E3E9AB3850}" dt="2023-02-23T14:02:29.201" v="6" actId="2696"/>
        <pc:sldMkLst>
          <pc:docMk/>
          <pc:sldMk cId="3153822899" sldId="277"/>
        </pc:sldMkLst>
      </pc:sldChg>
      <pc:sldChg chg="del">
        <pc:chgData name="Miller, Zachary" userId="3d773afd-14f8-4b8c-94b1-c4b49e6fb296" providerId="ADAL" clId="{5D4E0996-7A86-0540-803F-51E3E9AB3850}" dt="2023-02-23T14:02:29.213" v="10" actId="2696"/>
        <pc:sldMkLst>
          <pc:docMk/>
          <pc:sldMk cId="2167943431" sldId="278"/>
        </pc:sldMkLst>
      </pc:sldChg>
      <pc:sldChg chg="del">
        <pc:chgData name="Miller, Zachary" userId="3d773afd-14f8-4b8c-94b1-c4b49e6fb296" providerId="ADAL" clId="{5D4E0996-7A86-0540-803F-51E3E9AB3850}" dt="2023-02-23T14:02:29.197" v="4" actId="2696"/>
        <pc:sldMkLst>
          <pc:docMk/>
          <pc:sldMk cId="510670530" sldId="279"/>
        </pc:sldMkLst>
      </pc:sldChg>
      <pc:sldChg chg="del">
        <pc:chgData name="Miller, Zachary" userId="3d773afd-14f8-4b8c-94b1-c4b49e6fb296" providerId="ADAL" clId="{5D4E0996-7A86-0540-803F-51E3E9AB3850}" dt="2023-02-23T14:02:29.195" v="3" actId="2696"/>
        <pc:sldMkLst>
          <pc:docMk/>
          <pc:sldMk cId="2110245773" sldId="280"/>
        </pc:sldMkLst>
      </pc:sldChg>
      <pc:sldChg chg="del">
        <pc:chgData name="Miller, Zachary" userId="3d773afd-14f8-4b8c-94b1-c4b49e6fb296" providerId="ADAL" clId="{5D4E0996-7A86-0540-803F-51E3E9AB3850}" dt="2023-02-23T14:02:29.215" v="12" actId="2696"/>
        <pc:sldMkLst>
          <pc:docMk/>
          <pc:sldMk cId="2894220091" sldId="281"/>
        </pc:sldMkLst>
      </pc:sldChg>
      <pc:sldChg chg="add del ord setBg">
        <pc:chgData name="Miller, Zachary" userId="3d773afd-14f8-4b8c-94b1-c4b49e6fb296" providerId="ADAL" clId="{5D4E0996-7A86-0540-803F-51E3E9AB3850}" dt="2023-02-23T14:02:43.925" v="18" actId="2696"/>
        <pc:sldMkLst>
          <pc:docMk/>
          <pc:sldMk cId="1910366221" sldId="282"/>
        </pc:sldMkLst>
      </pc:sldChg>
      <pc:sldChg chg="modSp add mod ord setBg">
        <pc:chgData name="Miller, Zachary" userId="3d773afd-14f8-4b8c-94b1-c4b49e6fb296" providerId="ADAL" clId="{5D4E0996-7A86-0540-803F-51E3E9AB3850}" dt="2023-02-24T05:29:43.277" v="59" actId="14100"/>
        <pc:sldMkLst>
          <pc:docMk/>
          <pc:sldMk cId="4069964061" sldId="283"/>
        </pc:sldMkLst>
        <pc:picChg chg="mod">
          <ac:chgData name="Miller, Zachary" userId="3d773afd-14f8-4b8c-94b1-c4b49e6fb296" providerId="ADAL" clId="{5D4E0996-7A86-0540-803F-51E3E9AB3850}" dt="2023-02-24T05:29:43.277" v="59" actId="14100"/>
          <ac:picMkLst>
            <pc:docMk/>
            <pc:sldMk cId="4069964061" sldId="283"/>
            <ac:picMk id="4" creationId="{5298327E-C702-FF5D-4DC5-1439405D9999}"/>
          </ac:picMkLst>
        </pc:picChg>
      </pc:sldChg>
      <pc:sldChg chg="addSp delSp modSp add mod setBg modAnim">
        <pc:chgData name="Miller, Zachary" userId="3d773afd-14f8-4b8c-94b1-c4b49e6fb296" providerId="ADAL" clId="{5D4E0996-7A86-0540-803F-51E3E9AB3850}" dt="2023-02-24T05:29:31.227" v="56"/>
        <pc:sldMkLst>
          <pc:docMk/>
          <pc:sldMk cId="2728606041" sldId="284"/>
        </pc:sldMkLst>
        <pc:spChg chg="mod">
          <ac:chgData name="Miller, Zachary" userId="3d773afd-14f8-4b8c-94b1-c4b49e6fb296" providerId="ADAL" clId="{5D4E0996-7A86-0540-803F-51E3E9AB3850}" dt="2023-02-24T05:29:07.075" v="54"/>
          <ac:spMkLst>
            <pc:docMk/>
            <pc:sldMk cId="2728606041" sldId="284"/>
            <ac:spMk id="2" creationId="{61CA13DB-44A4-EDA0-7066-9A57F2911B3E}"/>
          </ac:spMkLst>
        </pc:spChg>
        <pc:spChg chg="del mod">
          <ac:chgData name="Miller, Zachary" userId="3d773afd-14f8-4b8c-94b1-c4b49e6fb296" providerId="ADAL" clId="{5D4E0996-7A86-0540-803F-51E3E9AB3850}" dt="2023-02-24T05:29:31.227" v="56"/>
          <ac:spMkLst>
            <pc:docMk/>
            <pc:sldMk cId="2728606041" sldId="284"/>
            <ac:spMk id="3" creationId="{6E411BE4-AB3C-7B75-CA13-B08AFC48FBD7}"/>
          </ac:spMkLst>
        </pc:spChg>
        <pc:picChg chg="add mod">
          <ac:chgData name="Miller, Zachary" userId="3d773afd-14f8-4b8c-94b1-c4b49e6fb296" providerId="ADAL" clId="{5D4E0996-7A86-0540-803F-51E3E9AB3850}" dt="2023-02-24T05:29:31.227" v="56"/>
          <ac:picMkLst>
            <pc:docMk/>
            <pc:sldMk cId="2728606041" sldId="284"/>
            <ac:picMk id="4" creationId="{509E7C5F-C92D-AA4D-95E5-1DBCCA430B67}"/>
          </ac:picMkLst>
        </pc:picChg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2917256161" sldId="285"/>
        </pc:sldMkLst>
      </pc:sldChg>
      <pc:sldChg chg="modSp add mod setBg">
        <pc:chgData name="Miller, Zachary" userId="3d773afd-14f8-4b8c-94b1-c4b49e6fb296" providerId="ADAL" clId="{5D4E0996-7A86-0540-803F-51E3E9AB3850}" dt="2023-03-01T14:01:17.702" v="61" actId="1076"/>
        <pc:sldMkLst>
          <pc:docMk/>
          <pc:sldMk cId="4268719293" sldId="286"/>
        </pc:sldMkLst>
        <pc:picChg chg="mod">
          <ac:chgData name="Miller, Zachary" userId="3d773afd-14f8-4b8c-94b1-c4b49e6fb296" providerId="ADAL" clId="{5D4E0996-7A86-0540-803F-51E3E9AB3850}" dt="2023-03-01T14:01:17.702" v="61" actId="1076"/>
          <ac:picMkLst>
            <pc:docMk/>
            <pc:sldMk cId="4268719293" sldId="286"/>
            <ac:picMk id="2" creationId="{00000000-0000-0000-0000-000000000000}"/>
          </ac:picMkLst>
        </pc:picChg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2297762754" sldId="287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824037165" sldId="288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314116518" sldId="289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723694766" sldId="290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3563457408" sldId="291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1320179570" sldId="292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2500919208" sldId="293"/>
        </pc:sldMkLst>
      </pc:sldChg>
      <pc:sldChg chg="add setBg">
        <pc:chgData name="Miller, Zachary" userId="3d773afd-14f8-4b8c-94b1-c4b49e6fb296" providerId="ADAL" clId="{5D4E0996-7A86-0540-803F-51E3E9AB3850}" dt="2023-02-23T14:01:32.127" v="0"/>
        <pc:sldMkLst>
          <pc:docMk/>
          <pc:sldMk cId="2671030700" sldId="294"/>
        </pc:sldMkLst>
      </pc:sldChg>
      <pc:sldChg chg="addSp delSp modSp add mod modAnim">
        <pc:chgData name="Miller, Zachary" userId="3d773afd-14f8-4b8c-94b1-c4b49e6fb296" providerId="ADAL" clId="{5D4E0996-7A86-0540-803F-51E3E9AB3850}" dt="2023-02-23T17:12:47.824" v="20" actId="1076"/>
        <pc:sldMkLst>
          <pc:docMk/>
          <pc:sldMk cId="797459205" sldId="295"/>
        </pc:sldMkLst>
        <pc:spChg chg="del">
          <ac:chgData name="Miller, Zachary" userId="3d773afd-14f8-4b8c-94b1-c4b49e6fb296" providerId="ADAL" clId="{5D4E0996-7A86-0540-803F-51E3E9AB3850}" dt="2023-02-23T17:12:44.065" v="19"/>
          <ac:spMkLst>
            <pc:docMk/>
            <pc:sldMk cId="797459205" sldId="295"/>
            <ac:spMk id="3" creationId="{6E411BE4-AB3C-7B75-CA13-B08AFC48FBD7}"/>
          </ac:spMkLst>
        </pc:spChg>
        <pc:picChg chg="add mod">
          <ac:chgData name="Miller, Zachary" userId="3d773afd-14f8-4b8c-94b1-c4b49e6fb296" providerId="ADAL" clId="{5D4E0996-7A86-0540-803F-51E3E9AB3850}" dt="2023-02-23T17:12:47.824" v="20" actId="1076"/>
          <ac:picMkLst>
            <pc:docMk/>
            <pc:sldMk cId="797459205" sldId="295"/>
            <ac:picMk id="4" creationId="{CF2C0209-3696-F0D7-B03B-71806F031722}"/>
          </ac:picMkLst>
        </pc:picChg>
      </pc:sldChg>
    </pc:docChg>
  </pc:docChgLst>
  <pc:docChgLst>
    <pc:chgData name="Miller, Zachary" userId="3d773afd-14f8-4b8c-94b1-c4b49e6fb296" providerId="ADAL" clId="{50F935C8-4D4E-064C-8A2E-351E915934C0}"/>
    <pc:docChg chg="modSld">
      <pc:chgData name="Miller, Zachary" userId="3d773afd-14f8-4b8c-94b1-c4b49e6fb296" providerId="ADAL" clId="{50F935C8-4D4E-064C-8A2E-351E915934C0}" dt="2021-04-22T13:00:18.699" v="3" actId="20577"/>
      <pc:docMkLst>
        <pc:docMk/>
      </pc:docMkLst>
      <pc:sldChg chg="modSp mod">
        <pc:chgData name="Miller, Zachary" userId="3d773afd-14f8-4b8c-94b1-c4b49e6fb296" providerId="ADAL" clId="{50F935C8-4D4E-064C-8A2E-351E915934C0}" dt="2021-04-22T13:00:04.544" v="1" actId="20577"/>
        <pc:sldMkLst>
          <pc:docMk/>
          <pc:sldMk cId="1291673570" sldId="276"/>
        </pc:sldMkLst>
        <pc:spChg chg="mod">
          <ac:chgData name="Miller, Zachary" userId="3d773afd-14f8-4b8c-94b1-c4b49e6fb296" providerId="ADAL" clId="{50F935C8-4D4E-064C-8A2E-351E915934C0}" dt="2021-04-22T13:00:04.544" v="1" actId="20577"/>
          <ac:spMkLst>
            <pc:docMk/>
            <pc:sldMk cId="1291673570" sldId="276"/>
            <ac:spMk id="35" creationId="{00000000-0000-0000-0000-000000000000}"/>
          </ac:spMkLst>
        </pc:spChg>
      </pc:sldChg>
      <pc:sldChg chg="modSp mod">
        <pc:chgData name="Miller, Zachary" userId="3d773afd-14f8-4b8c-94b1-c4b49e6fb296" providerId="ADAL" clId="{50F935C8-4D4E-064C-8A2E-351E915934C0}" dt="2021-04-22T13:00:18.699" v="3" actId="20577"/>
        <pc:sldMkLst>
          <pc:docMk/>
          <pc:sldMk cId="3153822899" sldId="277"/>
        </pc:sldMkLst>
        <pc:spChg chg="mod">
          <ac:chgData name="Miller, Zachary" userId="3d773afd-14f8-4b8c-94b1-c4b49e6fb296" providerId="ADAL" clId="{50F935C8-4D4E-064C-8A2E-351E915934C0}" dt="2021-04-22T13:00:18.699" v="3" actId="20577"/>
          <ac:spMkLst>
            <pc:docMk/>
            <pc:sldMk cId="3153822899" sldId="277"/>
            <ac:spMk id="51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Name ______________________ Per _____  Date ________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63DFC-ADCD-4C11-B602-DC2210672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7323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Name ______________________ Per _____  Date ________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8510C-5417-49F0-8582-3938891B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3027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D357D-2753-4032-8EE9-47509F9A1D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9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5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5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9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7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4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3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5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3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F16B3-74F3-4CD3-A40B-29273A6F177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5D0A-F3B3-49E7-8396-0BDB77848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1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O7s5zIhX6k?feature=oembe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SBB5-EJH-A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975uTotMps?feature=oembe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pZ1GzXPEO8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13DB-44A4-EDA0-7066-9A57F291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African Rift</a:t>
            </a:r>
            <a:br>
              <a:rPr lang="en-US" dirty="0"/>
            </a:br>
            <a:endParaRPr lang="en-US" dirty="0"/>
          </a:p>
        </p:txBody>
      </p:sp>
      <p:pic>
        <p:nvPicPr>
          <p:cNvPr id="4" name="Online Media 3" descr="Suswa Rift: Kenya is splitting">
            <a:hlinkClick r:id="" action="ppaction://media"/>
            <a:extLst>
              <a:ext uri="{FF2B5EF4-FFF2-40B4-BE49-F238E27FC236}">
                <a16:creationId xmlns:a16="http://schemas.microsoft.com/office/drawing/2014/main" id="{509E7C5F-C92D-AA4D-95E5-1DBCCA430B6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2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0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isades_Sill_near_Englewood_Cliff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" y="857250"/>
            <a:ext cx="69496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48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vt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0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28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nar_Jointing_in_the_Palisades_Si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857250"/>
            <a:ext cx="68758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7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96"/>
          <a:stretch/>
        </p:blipFill>
        <p:spPr>
          <a:xfrm>
            <a:off x="138260" y="609600"/>
            <a:ext cx="8867479" cy="48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1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8"/>
          <a:stretch/>
        </p:blipFill>
        <p:spPr>
          <a:xfrm>
            <a:off x="1033153" y="857251"/>
            <a:ext cx="7196447" cy="48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62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08 IMG_5396 diab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9" y="857250"/>
            <a:ext cx="76997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1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857250"/>
            <a:ext cx="6886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08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81" y="857250"/>
            <a:ext cx="70818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57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2" y="857250"/>
            <a:ext cx="77283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97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857250"/>
            <a:ext cx="61138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7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13DB-44A4-EDA0-7066-9A57F291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228600"/>
            <a:ext cx="7886700" cy="1325563"/>
          </a:xfrm>
        </p:spPr>
        <p:txBody>
          <a:bodyPr/>
          <a:lstStyle/>
          <a:p>
            <a:r>
              <a:rPr lang="en-US" dirty="0"/>
              <a:t>Lava Flow, Hawaii</a:t>
            </a:r>
          </a:p>
        </p:txBody>
      </p:sp>
      <p:pic>
        <p:nvPicPr>
          <p:cNvPr id="9" name="Online Media 8" descr="5 MOST Incredible Lava Flow Videos">
            <a:hlinkClick r:id="" action="ppaction://media"/>
            <a:extLst>
              <a:ext uri="{FF2B5EF4-FFF2-40B4-BE49-F238E27FC236}">
                <a16:creationId xmlns:a16="http://schemas.microsoft.com/office/drawing/2014/main" id="{6A03D99C-AAD8-EBAB-19BE-C88875C8749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" y="685800"/>
            <a:ext cx="890063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6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23" y="857250"/>
            <a:ext cx="4982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35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32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6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9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57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prock alex LS_2673_20_20by30_v2_1024LE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6" y="857250"/>
            <a:ext cx="77116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 2020-02-20_13-59-46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79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 2020-02-24_08-31-55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1"/>
          <a:stretch/>
        </p:blipFill>
        <p:spPr>
          <a:xfrm>
            <a:off x="913805" y="727472"/>
            <a:ext cx="7316391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9" y="857250"/>
            <a:ext cx="7316391" cy="4824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73A71-4C9B-2792-D5AC-D0F8D2881274}"/>
              </a:ext>
            </a:extLst>
          </p:cNvPr>
          <p:cNvSpPr txBox="1"/>
          <p:nvPr/>
        </p:nvSpPr>
        <p:spPr>
          <a:xfrm>
            <a:off x="2325029" y="4800600"/>
            <a:ext cx="442424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9004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13DB-44A4-EDA0-7066-9A57F291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below sea level … underwater volcano!</a:t>
            </a:r>
          </a:p>
        </p:txBody>
      </p:sp>
      <p:pic>
        <p:nvPicPr>
          <p:cNvPr id="6" name="Online Media 5" descr="Underwater Volcano Eruption– Caught on Camera!">
            <a:hlinkClick r:id="" action="ppaction://media"/>
            <a:extLst>
              <a:ext uri="{FF2B5EF4-FFF2-40B4-BE49-F238E27FC236}">
                <a16:creationId xmlns:a16="http://schemas.microsoft.com/office/drawing/2014/main" id="{9ECDA53B-2FDB-1295-5A24-3F1A7657626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467" y="1456602"/>
            <a:ext cx="8909066" cy="50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5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5"/>
          <a:stretch/>
        </p:blipFill>
        <p:spPr>
          <a:xfrm>
            <a:off x="510169" y="568858"/>
            <a:ext cx="7962566" cy="491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4" y="-548345"/>
            <a:ext cx="8112197" cy="53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9" y="857250"/>
            <a:ext cx="7316391" cy="48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7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9" y="857250"/>
            <a:ext cx="7316391" cy="48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10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9" y="857250"/>
            <a:ext cx="7316391" cy="48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24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6" y="857250"/>
            <a:ext cx="7588333" cy="500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30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13DB-44A4-EDA0-7066-9A57F291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below sea level … Bill Nye Discoveries… underwater volcano!</a:t>
            </a:r>
          </a:p>
        </p:txBody>
      </p:sp>
      <p:pic>
        <p:nvPicPr>
          <p:cNvPr id="5" name="1 sea floor spreading 100 greatest discoveries.mp4">
            <a:hlinkClick r:id="" action="ppaction://media"/>
            <a:extLst>
              <a:ext uri="{FF2B5EF4-FFF2-40B4-BE49-F238E27FC236}">
                <a16:creationId xmlns:a16="http://schemas.microsoft.com/office/drawing/2014/main" id="{7E8D718F-D072-D775-0D44-0133234D78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79504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13DB-44A4-EDA0-7066-9A57F291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tsthelenvideo.mp4">
            <a:hlinkClick r:id="" action="ppaction://media"/>
            <a:extLst>
              <a:ext uri="{FF2B5EF4-FFF2-40B4-BE49-F238E27FC236}">
                <a16:creationId xmlns:a16="http://schemas.microsoft.com/office/drawing/2014/main" id="{5298327E-C702-FF5D-4DC5-1439405D99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887" y="152400"/>
            <a:ext cx="8145463" cy="6109099"/>
          </a:xfrm>
        </p:spPr>
      </p:pic>
    </p:spTree>
    <p:extLst>
      <p:ext uri="{BB962C8B-B14F-4D97-AF65-F5344CB8AC3E}">
        <p14:creationId xmlns:p14="http://schemas.microsoft.com/office/powerpoint/2010/main" val="406996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13DB-44A4-EDA0-7066-9A57F291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descr="Meru Official Trailer 1 (2015) - Documentary HD">
            <a:hlinkClick r:id="" action="ppaction://media"/>
            <a:extLst>
              <a:ext uri="{FF2B5EF4-FFF2-40B4-BE49-F238E27FC236}">
                <a16:creationId xmlns:a16="http://schemas.microsoft.com/office/drawing/2014/main" id="{566D3202-E624-F6D3-7A1E-2F577122035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038" y="990600"/>
            <a:ext cx="9043924" cy="51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857250"/>
            <a:ext cx="671512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56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isades_rockfall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85725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7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isades_Sill_from_Palisades_Parkw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54" y="857250"/>
            <a:ext cx="68460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583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23817</TotalTime>
  <Words>29</Words>
  <Application>Microsoft Macintosh PowerPoint</Application>
  <PresentationFormat>On-screen Show (4:3)</PresentationFormat>
  <Paragraphs>5</Paragraphs>
  <Slides>35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1_Office Theme</vt:lpstr>
      <vt:lpstr>East African Rift </vt:lpstr>
      <vt:lpstr>Lava Flow, Hawaii</vt:lpstr>
      <vt:lpstr>Deep below sea level … underwater volcano!</vt:lpstr>
      <vt:lpstr>Deep below sea level … Bill Nye Discoveries… underwater volcano!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Humidity</dc:title>
  <dc:creator>Administrator</dc:creator>
  <cp:lastModifiedBy>Miller, Zachary</cp:lastModifiedBy>
  <cp:revision>121</cp:revision>
  <cp:lastPrinted>2020-03-30T03:23:39Z</cp:lastPrinted>
  <dcterms:created xsi:type="dcterms:W3CDTF">2015-05-28T13:38:39Z</dcterms:created>
  <dcterms:modified xsi:type="dcterms:W3CDTF">2024-02-22T19:57:00Z</dcterms:modified>
</cp:coreProperties>
</file>